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4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5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3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2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2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10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6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0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5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7DD3B-787C-42A5-BAA4-A5E57B32D99E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9AD76-5FC4-476F-9484-05D4825A4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8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25896" y="1819655"/>
            <a:ext cx="795528" cy="1690307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7296" y="3602038"/>
            <a:ext cx="1225296" cy="1655762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4" name="Picture 3" descr="Sli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49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Crowe, Steven</dc:creator>
  <cp:lastModifiedBy>Crowe, Steven</cp:lastModifiedBy>
  <cp:revision>1</cp:revision>
  <dcterms:created xsi:type="dcterms:W3CDTF">2018-11-27T14:15:36Z</dcterms:created>
  <dcterms:modified xsi:type="dcterms:W3CDTF">2018-11-27T14:15:50Z</dcterms:modified>
</cp:coreProperties>
</file>